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6" r:id="rId5"/>
    <p:sldId id="267" r:id="rId6"/>
    <p:sldId id="268" r:id="rId7"/>
    <p:sldId id="269" r:id="rId8"/>
    <p:sldId id="258" r:id="rId9"/>
    <p:sldId id="259" r:id="rId10"/>
    <p:sldId id="271" r:id="rId11"/>
    <p:sldId id="261" r:id="rId12"/>
    <p:sldId id="264" r:id="rId13"/>
    <p:sldId id="265" r:id="rId14"/>
    <p:sldId id="274" r:id="rId15"/>
    <p:sldId id="272" r:id="rId16"/>
    <p:sldId id="273" r:id="rId17"/>
    <p:sldId id="275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275552-7DE0-4FDF-BBCD-E7BEE1546100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A90B65D6-294D-4AD6-9C1E-9184D7780937}">
      <dgm:prSet phldrT="[Tekst]"/>
      <dgm:spPr/>
      <dgm:t>
        <a:bodyPr/>
        <a:lstStyle/>
        <a:p>
          <a:r>
            <a:rPr lang="nl-NL" dirty="0" err="1" smtClean="0"/>
            <a:t>Method</a:t>
          </a:r>
          <a:r>
            <a:rPr lang="nl-NL" dirty="0" smtClean="0"/>
            <a:t> </a:t>
          </a:r>
          <a:endParaRPr lang="nl-NL" dirty="0"/>
        </a:p>
      </dgm:t>
    </dgm:pt>
    <dgm:pt modelId="{06AC6080-CCF2-4786-BD83-8B11C7FE34F5}" type="parTrans" cxnId="{40B00476-8DA3-4D33-8479-9DEEDB7B4799}">
      <dgm:prSet/>
      <dgm:spPr/>
      <dgm:t>
        <a:bodyPr/>
        <a:lstStyle/>
        <a:p>
          <a:endParaRPr lang="nl-NL"/>
        </a:p>
      </dgm:t>
    </dgm:pt>
    <dgm:pt modelId="{90446B8F-ABA9-4EA3-AD75-9387E66FA4A2}" type="sibTrans" cxnId="{40B00476-8DA3-4D33-8479-9DEEDB7B4799}">
      <dgm:prSet/>
      <dgm:spPr/>
      <dgm:t>
        <a:bodyPr/>
        <a:lstStyle/>
        <a:p>
          <a:endParaRPr lang="nl-NL"/>
        </a:p>
      </dgm:t>
    </dgm:pt>
    <dgm:pt modelId="{0A7187CC-94B4-4A26-A89B-033E29AD7C6C}">
      <dgm:prSet phldrT="[Tekst]"/>
      <dgm:spPr/>
      <dgm:t>
        <a:bodyPr/>
        <a:lstStyle/>
        <a:p>
          <a:r>
            <a:rPr lang="nl-NL" dirty="0" err="1" smtClean="0"/>
            <a:t>Documentation</a:t>
          </a:r>
          <a:endParaRPr lang="nl-NL" dirty="0"/>
        </a:p>
      </dgm:t>
    </dgm:pt>
    <dgm:pt modelId="{324FB80E-84EB-497E-9D3B-2F8E84818218}" type="parTrans" cxnId="{F9E49883-38DB-4AC3-86ED-E7C5931384AA}">
      <dgm:prSet/>
      <dgm:spPr/>
      <dgm:t>
        <a:bodyPr/>
        <a:lstStyle/>
        <a:p>
          <a:endParaRPr lang="nl-NL"/>
        </a:p>
      </dgm:t>
    </dgm:pt>
    <dgm:pt modelId="{A0E4F90F-3CCD-4CA8-AF49-3F60039D3DE3}" type="sibTrans" cxnId="{F9E49883-38DB-4AC3-86ED-E7C5931384AA}">
      <dgm:prSet/>
      <dgm:spPr/>
      <dgm:t>
        <a:bodyPr/>
        <a:lstStyle/>
        <a:p>
          <a:endParaRPr lang="nl-NL"/>
        </a:p>
      </dgm:t>
    </dgm:pt>
    <dgm:pt modelId="{A7F5E4B2-B851-487A-ACA9-636E52280C65}">
      <dgm:prSet phldrT="[Tekst]"/>
      <dgm:spPr/>
      <dgm:t>
        <a:bodyPr/>
        <a:lstStyle/>
        <a:p>
          <a:r>
            <a:rPr lang="nl-NL" dirty="0" err="1" smtClean="0"/>
            <a:t>Analysis</a:t>
          </a:r>
          <a:endParaRPr lang="nl-NL" dirty="0"/>
        </a:p>
      </dgm:t>
    </dgm:pt>
    <dgm:pt modelId="{00A9BCDA-6E79-4DAE-9462-B5F8C4E46A7F}" type="parTrans" cxnId="{7CCEEF96-1D2B-4CC1-BA85-893295EBADD7}">
      <dgm:prSet/>
      <dgm:spPr/>
      <dgm:t>
        <a:bodyPr/>
        <a:lstStyle/>
        <a:p>
          <a:endParaRPr lang="nl-NL"/>
        </a:p>
      </dgm:t>
    </dgm:pt>
    <dgm:pt modelId="{92083EAF-1AE6-48ED-9FE2-40B285E20F70}" type="sibTrans" cxnId="{7CCEEF96-1D2B-4CC1-BA85-893295EBADD7}">
      <dgm:prSet/>
      <dgm:spPr/>
      <dgm:t>
        <a:bodyPr/>
        <a:lstStyle/>
        <a:p>
          <a:endParaRPr lang="nl-NL"/>
        </a:p>
      </dgm:t>
    </dgm:pt>
    <dgm:pt modelId="{0746CED7-DDF0-456D-A231-BDA6C1659631}" type="pres">
      <dgm:prSet presAssocID="{58275552-7DE0-4FDF-BBCD-E7BEE1546100}" presName="CompostProcess" presStyleCnt="0">
        <dgm:presLayoutVars>
          <dgm:dir/>
          <dgm:resizeHandles val="exact"/>
        </dgm:presLayoutVars>
      </dgm:prSet>
      <dgm:spPr/>
    </dgm:pt>
    <dgm:pt modelId="{8AC876F6-716B-48C3-932D-A14750D1F60C}" type="pres">
      <dgm:prSet presAssocID="{58275552-7DE0-4FDF-BBCD-E7BEE1546100}" presName="arrow" presStyleLbl="bgShp" presStyleIdx="0" presStyleCnt="1"/>
      <dgm:spPr>
        <a:solidFill>
          <a:srgbClr val="FF0000"/>
        </a:solidFill>
      </dgm:spPr>
    </dgm:pt>
    <dgm:pt modelId="{C8C29B4A-AE41-4C7E-AAD7-15F7CFD71EA5}" type="pres">
      <dgm:prSet presAssocID="{58275552-7DE0-4FDF-BBCD-E7BEE1546100}" presName="linearProcess" presStyleCnt="0"/>
      <dgm:spPr/>
    </dgm:pt>
    <dgm:pt modelId="{C43138FB-0B6E-4F5E-9F3D-84176AD78B97}" type="pres">
      <dgm:prSet presAssocID="{A90B65D6-294D-4AD6-9C1E-9184D778093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442A112-4BEE-4DF9-BA2A-6C71D9E1B0FD}" type="pres">
      <dgm:prSet presAssocID="{90446B8F-ABA9-4EA3-AD75-9387E66FA4A2}" presName="sibTrans" presStyleCnt="0"/>
      <dgm:spPr/>
    </dgm:pt>
    <dgm:pt modelId="{69C5367E-0270-41FF-9620-511534397E42}" type="pres">
      <dgm:prSet presAssocID="{0A7187CC-94B4-4A26-A89B-033E29AD7C6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2115389-F98F-4A71-AF49-D2CCE41755DE}" type="pres">
      <dgm:prSet presAssocID="{A0E4F90F-3CCD-4CA8-AF49-3F60039D3DE3}" presName="sibTrans" presStyleCnt="0"/>
      <dgm:spPr/>
    </dgm:pt>
    <dgm:pt modelId="{29E2C8BB-57A6-4CB6-9751-B7820AE6F72E}" type="pres">
      <dgm:prSet presAssocID="{A7F5E4B2-B851-487A-ACA9-636E52280C6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F9E49883-38DB-4AC3-86ED-E7C5931384AA}" srcId="{58275552-7DE0-4FDF-BBCD-E7BEE1546100}" destId="{0A7187CC-94B4-4A26-A89B-033E29AD7C6C}" srcOrd="1" destOrd="0" parTransId="{324FB80E-84EB-497E-9D3B-2F8E84818218}" sibTransId="{A0E4F90F-3CCD-4CA8-AF49-3F60039D3DE3}"/>
    <dgm:cxn modelId="{CE32A8A2-2C2B-4123-BDBA-55937EDB4940}" type="presOf" srcId="{A7F5E4B2-B851-487A-ACA9-636E52280C65}" destId="{29E2C8BB-57A6-4CB6-9751-B7820AE6F72E}" srcOrd="0" destOrd="0" presId="urn:microsoft.com/office/officeart/2005/8/layout/hProcess9"/>
    <dgm:cxn modelId="{028C8827-A31B-44AD-B594-67B366500E32}" type="presOf" srcId="{58275552-7DE0-4FDF-BBCD-E7BEE1546100}" destId="{0746CED7-DDF0-456D-A231-BDA6C1659631}" srcOrd="0" destOrd="0" presId="urn:microsoft.com/office/officeart/2005/8/layout/hProcess9"/>
    <dgm:cxn modelId="{40B00476-8DA3-4D33-8479-9DEEDB7B4799}" srcId="{58275552-7DE0-4FDF-BBCD-E7BEE1546100}" destId="{A90B65D6-294D-4AD6-9C1E-9184D7780937}" srcOrd="0" destOrd="0" parTransId="{06AC6080-CCF2-4786-BD83-8B11C7FE34F5}" sibTransId="{90446B8F-ABA9-4EA3-AD75-9387E66FA4A2}"/>
    <dgm:cxn modelId="{390DE94D-C033-400F-A117-E3CC98874253}" type="presOf" srcId="{A90B65D6-294D-4AD6-9C1E-9184D7780937}" destId="{C43138FB-0B6E-4F5E-9F3D-84176AD78B97}" srcOrd="0" destOrd="0" presId="urn:microsoft.com/office/officeart/2005/8/layout/hProcess9"/>
    <dgm:cxn modelId="{8949354F-3A72-4299-B04D-3AA6B867F7CE}" type="presOf" srcId="{0A7187CC-94B4-4A26-A89B-033E29AD7C6C}" destId="{69C5367E-0270-41FF-9620-511534397E42}" srcOrd="0" destOrd="0" presId="urn:microsoft.com/office/officeart/2005/8/layout/hProcess9"/>
    <dgm:cxn modelId="{7CCEEF96-1D2B-4CC1-BA85-893295EBADD7}" srcId="{58275552-7DE0-4FDF-BBCD-E7BEE1546100}" destId="{A7F5E4B2-B851-487A-ACA9-636E52280C65}" srcOrd="2" destOrd="0" parTransId="{00A9BCDA-6E79-4DAE-9462-B5F8C4E46A7F}" sibTransId="{92083EAF-1AE6-48ED-9FE2-40B285E20F70}"/>
    <dgm:cxn modelId="{24490765-CF45-434A-A1AD-108E521476D9}" type="presParOf" srcId="{0746CED7-DDF0-456D-A231-BDA6C1659631}" destId="{8AC876F6-716B-48C3-932D-A14750D1F60C}" srcOrd="0" destOrd="0" presId="urn:microsoft.com/office/officeart/2005/8/layout/hProcess9"/>
    <dgm:cxn modelId="{A9EFC4D5-E4AD-4E2D-B416-89D2C321FD73}" type="presParOf" srcId="{0746CED7-DDF0-456D-A231-BDA6C1659631}" destId="{C8C29B4A-AE41-4C7E-AAD7-15F7CFD71EA5}" srcOrd="1" destOrd="0" presId="urn:microsoft.com/office/officeart/2005/8/layout/hProcess9"/>
    <dgm:cxn modelId="{C050D6D0-4878-4444-B47D-CCB112E7188D}" type="presParOf" srcId="{C8C29B4A-AE41-4C7E-AAD7-15F7CFD71EA5}" destId="{C43138FB-0B6E-4F5E-9F3D-84176AD78B97}" srcOrd="0" destOrd="0" presId="urn:microsoft.com/office/officeart/2005/8/layout/hProcess9"/>
    <dgm:cxn modelId="{4CEAE147-A015-4C58-B4DE-C713DB7A87C5}" type="presParOf" srcId="{C8C29B4A-AE41-4C7E-AAD7-15F7CFD71EA5}" destId="{E442A112-4BEE-4DF9-BA2A-6C71D9E1B0FD}" srcOrd="1" destOrd="0" presId="urn:microsoft.com/office/officeart/2005/8/layout/hProcess9"/>
    <dgm:cxn modelId="{2736EE59-57B0-4D4C-90EE-2788EDCCF8DC}" type="presParOf" srcId="{C8C29B4A-AE41-4C7E-AAD7-15F7CFD71EA5}" destId="{69C5367E-0270-41FF-9620-511534397E42}" srcOrd="2" destOrd="0" presId="urn:microsoft.com/office/officeart/2005/8/layout/hProcess9"/>
    <dgm:cxn modelId="{4FCBF179-D9A5-49E3-AD62-C1ED366E4E5F}" type="presParOf" srcId="{C8C29B4A-AE41-4C7E-AAD7-15F7CFD71EA5}" destId="{F2115389-F98F-4A71-AF49-D2CCE41755DE}" srcOrd="3" destOrd="0" presId="urn:microsoft.com/office/officeart/2005/8/layout/hProcess9"/>
    <dgm:cxn modelId="{DA4BB181-DC41-476B-B23B-990528D67F75}" type="presParOf" srcId="{C8C29B4A-AE41-4C7E-AAD7-15F7CFD71EA5}" destId="{29E2C8BB-57A6-4CB6-9751-B7820AE6F72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C876F6-716B-48C3-932D-A14750D1F60C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138FB-0B6E-4F5E-9F3D-84176AD78B97}">
      <dsp:nvSpPr>
        <dsp:cNvPr id="0" name=""/>
        <dsp:cNvSpPr/>
      </dsp:nvSpPr>
      <dsp:spPr>
        <a:xfrm>
          <a:off x="3869" y="1219199"/>
          <a:ext cx="1962150" cy="162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err="1" smtClean="0"/>
            <a:t>Method</a:t>
          </a:r>
          <a:r>
            <a:rPr lang="nl-NL" sz="2000" kern="1200" dirty="0" smtClean="0"/>
            <a:t> </a:t>
          </a:r>
          <a:endParaRPr lang="nl-NL" sz="2000" kern="1200" dirty="0"/>
        </a:p>
      </dsp:txBody>
      <dsp:txXfrm>
        <a:off x="3869" y="1219199"/>
        <a:ext cx="1962150" cy="1625600"/>
      </dsp:txXfrm>
    </dsp:sp>
    <dsp:sp modelId="{69C5367E-0270-41FF-9620-511534397E42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err="1" smtClean="0"/>
            <a:t>Documentation</a:t>
          </a:r>
          <a:endParaRPr lang="nl-NL" sz="2000" kern="1200" dirty="0"/>
        </a:p>
      </dsp:txBody>
      <dsp:txXfrm>
        <a:off x="2066925" y="1219199"/>
        <a:ext cx="1962150" cy="1625600"/>
      </dsp:txXfrm>
    </dsp:sp>
    <dsp:sp modelId="{29E2C8BB-57A6-4CB6-9751-B7820AE6F72E}">
      <dsp:nvSpPr>
        <dsp:cNvPr id="0" name=""/>
        <dsp:cNvSpPr/>
      </dsp:nvSpPr>
      <dsp:spPr>
        <a:xfrm>
          <a:off x="4129980" y="1219199"/>
          <a:ext cx="1962150" cy="162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err="1" smtClean="0"/>
            <a:t>Analysis</a:t>
          </a:r>
          <a:endParaRPr lang="nl-NL" sz="2000" kern="1200" dirty="0"/>
        </a:p>
      </dsp:txBody>
      <dsp:txXfrm>
        <a:off x="4129980" y="1219199"/>
        <a:ext cx="1962150" cy="162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21-8-2014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adanewmedia.org/2013/06/issue2-youngblood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bsproject.com/" TargetMode="External"/><Relationship Id="rId2" Type="http://schemas.openxmlformats.org/officeDocument/2006/relationships/hyperlink" Target="http://www.fraps.com/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ludomancy.com/games/today.php?lang=en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jBRVSdwpjzo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TKwZ6oZybC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  <a:latin typeface="Arial Black" pitchFamily="34" charset="0"/>
              </a:rPr>
              <a:t>DEFRAGGING </a:t>
            </a:r>
            <a:br>
              <a:rPr lang="nl-NL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nl-NL" dirty="0" smtClean="0">
                <a:solidFill>
                  <a:srgbClr val="FF0000"/>
                </a:solidFill>
                <a:latin typeface="Arial Black" pitchFamily="34" charset="0"/>
              </a:rPr>
              <a:t>TEXTUAL ANALYSIS</a:t>
            </a:r>
            <a:endParaRPr lang="nl-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5496" y="6068888"/>
            <a:ext cx="9144000" cy="1752600"/>
          </a:xfrm>
        </p:spPr>
        <p:txBody>
          <a:bodyPr/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Tools and Tips for the Qualitative Study of Play</a:t>
            </a:r>
            <a:endParaRPr lang="nl-NL" sz="3000" dirty="0" smtClean="0">
              <a:latin typeface="Arial" pitchFamily="34" charset="0"/>
              <a:cs typeface="Arial" pitchFamily="34" charset="0"/>
            </a:endParaRPr>
          </a:p>
          <a:p>
            <a:endParaRPr lang="nl-NL" dirty="0"/>
          </a:p>
        </p:txBody>
      </p:sp>
      <p:pic>
        <p:nvPicPr>
          <p:cNvPr id="3076" name="Picture 4" descr="http://www.tarotica.net/uploads/1/5/2/8/1528320/5783590.gif?316"/>
          <p:cNvPicPr>
            <a:picLocks noChangeAspect="1" noChangeArrowheads="1"/>
          </p:cNvPicPr>
          <p:nvPr/>
        </p:nvPicPr>
        <p:blipFill>
          <a:blip r:embed="rId2" cstate="print"/>
          <a:srcRect l="4815" t="2930" r="3696" b="3304"/>
          <a:stretch>
            <a:fillRect/>
          </a:stretch>
        </p:blipFill>
        <p:spPr bwMode="auto">
          <a:xfrm>
            <a:off x="3563888" y="3212976"/>
            <a:ext cx="2137738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Close-readings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are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formal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readings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in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other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words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they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focus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artwork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rather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readers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cultural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context in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which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artwork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emerged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They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are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carefully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constructed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well-argued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sustained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readings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texts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The term is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closely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connected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to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emergence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new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criticism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Games are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transmedial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objects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that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have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many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layers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Reading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their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medium-specific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properties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means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paying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attention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to scripts, code,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rules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but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also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to sound,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visuals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(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character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level designs)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embedded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movies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Games are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performances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but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also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understood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through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their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cinematography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sound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design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storytelling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  <a:p>
            <a:endParaRPr lang="nl-NL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07504" y="6453336"/>
            <a:ext cx="475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Youngblood</a:t>
            </a:r>
            <a:r>
              <a:rPr lang="nl-NL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 2013 – </a:t>
            </a:r>
            <a:r>
              <a:rPr lang="nl-NL" dirty="0" err="1" smtClean="0">
                <a:solidFill>
                  <a:schemeClr val="bg1"/>
                </a:solidFill>
                <a:latin typeface="Cambria" pitchFamily="18" charset="0"/>
                <a:cs typeface="Arial" pitchFamily="34" charset="0"/>
                <a:hlinkClick r:id="rId2"/>
              </a:rPr>
              <a:t>queer</a:t>
            </a:r>
            <a:r>
              <a:rPr lang="nl-NL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  <a:hlinkClick r:id="rId2"/>
              </a:rPr>
              <a:t> reading of </a:t>
            </a:r>
            <a:r>
              <a:rPr lang="nl-NL" i="1" dirty="0" err="1" smtClean="0">
                <a:solidFill>
                  <a:schemeClr val="bg1"/>
                </a:solidFill>
                <a:latin typeface="Cambria" pitchFamily="18" charset="0"/>
                <a:cs typeface="Arial" pitchFamily="34" charset="0"/>
                <a:hlinkClick r:id="rId2"/>
              </a:rPr>
              <a:t>Persona</a:t>
            </a:r>
            <a:r>
              <a:rPr lang="nl-NL" i="1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  <a:hlinkClick r:id="rId2"/>
              </a:rPr>
              <a:t> 4</a:t>
            </a:r>
            <a:endParaRPr lang="nl-NL" i="1" dirty="0">
              <a:solidFill>
                <a:schemeClr val="bg1"/>
              </a:solidFill>
              <a:latin typeface="Cambria" pitchFamily="18" charset="0"/>
              <a:cs typeface="Arial" pitchFamily="34" charset="0"/>
            </a:endParaRPr>
          </a:p>
        </p:txBody>
      </p:sp>
      <p:pic>
        <p:nvPicPr>
          <p:cNvPr id="25604" name="Picture 4" descr="https://i.ytimg.com/vi/Xr0HPVsqsBM/hqdefault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475656" y="1124744"/>
            <a:ext cx="6048670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Close-readings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are diverse. For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instance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games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viewed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through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lense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procedural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rhetorics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(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Bogost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) as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rule-driven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texts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;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performances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(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Nitzsche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)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simulations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(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Frasca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)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worlds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Such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concepts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inform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kind of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close-reading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that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conduct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how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demarcate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game as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object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Close-readings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games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game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tropes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even focus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particularly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representations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/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mediations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of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gaming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rather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games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themselves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kinja-img.com/gawker-media/image/upload/s--iCVjtNkq--/18lr2a2lipjb6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320922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opculturezoo.com/wp-content/uploads/2011/02/NUP_142891_048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648" y="-531440"/>
            <a:ext cx="11430000" cy="760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goodfilmguide.co.uk/wp-content/uploads/2010/12/Scott-Pilgrim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34" y="404664"/>
            <a:ext cx="11088554" cy="6237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byzantiumbooksds106.files.wordpress.com/2013/10/how-to-be-an-explor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77686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If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possible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: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record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game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play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fully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possible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rewatch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it.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Screenshots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will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help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remember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important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moments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too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In traditional games,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recording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not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even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possibly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hinder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other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players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the room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noisy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ethics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are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involved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(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Ask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for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permission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to record!)</a:t>
            </a:r>
            <a:endParaRPr lang="nl-NL" sz="24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Always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consider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rudimentary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but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important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like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drawing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a map 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of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space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flow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chart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of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levels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making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notes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of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who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participates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what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objects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are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involved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/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props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Don’t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forget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costumes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/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attires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/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mise-en-scene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notes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sound/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music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Some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these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can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be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done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after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initial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playthrough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which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is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why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visual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documentation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is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important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FRAPS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3"/>
              </a:rPr>
              <a:t>OPEN BROADCAST SOFTWARE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20571" t="2889" r="24182"/>
          <a:stretch>
            <a:fillRect/>
          </a:stretch>
        </p:blipFill>
        <p:spPr bwMode="auto">
          <a:xfrm>
            <a:off x="288032" y="-1000187"/>
            <a:ext cx="8388424" cy="785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899592" y="620688"/>
            <a:ext cx="6468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1. </a:t>
            </a:r>
            <a:r>
              <a:rPr lang="nl-NL" b="1" dirty="0" err="1" smtClean="0"/>
              <a:t>Tinker</a:t>
            </a:r>
            <a:r>
              <a:rPr lang="nl-NL" b="1" dirty="0" smtClean="0"/>
              <a:t> </a:t>
            </a:r>
            <a:r>
              <a:rPr lang="nl-NL" b="1" dirty="0" err="1" smtClean="0"/>
              <a:t>with</a:t>
            </a:r>
            <a:r>
              <a:rPr lang="nl-NL" b="1" dirty="0" smtClean="0"/>
              <a:t> </a:t>
            </a:r>
            <a:r>
              <a:rPr lang="nl-NL" b="1" dirty="0" err="1" smtClean="0"/>
              <a:t>options</a:t>
            </a:r>
            <a:r>
              <a:rPr lang="nl-NL" b="1" dirty="0" smtClean="0"/>
              <a:t>. </a:t>
            </a:r>
            <a:r>
              <a:rPr lang="nl-NL" b="1" dirty="0" err="1" smtClean="0"/>
              <a:t>Resolution</a:t>
            </a:r>
            <a:r>
              <a:rPr lang="nl-NL" b="1" dirty="0" smtClean="0"/>
              <a:t> </a:t>
            </a:r>
            <a:r>
              <a:rPr lang="nl-NL" b="1" dirty="0" err="1" smtClean="0"/>
              <a:t>should</a:t>
            </a:r>
            <a:r>
              <a:rPr lang="nl-NL" b="1" dirty="0" smtClean="0"/>
              <a:t> </a:t>
            </a:r>
            <a:r>
              <a:rPr lang="nl-NL" b="1" dirty="0" err="1" smtClean="0"/>
              <a:t>be</a:t>
            </a:r>
            <a:r>
              <a:rPr lang="nl-NL" b="1" dirty="0" smtClean="0"/>
              <a:t> </a:t>
            </a:r>
            <a:r>
              <a:rPr lang="nl-NL" b="1" dirty="0" err="1" smtClean="0"/>
              <a:t>same</a:t>
            </a:r>
            <a:r>
              <a:rPr lang="nl-NL" b="1" dirty="0" smtClean="0"/>
              <a:t> as </a:t>
            </a:r>
            <a:r>
              <a:rPr lang="nl-NL" b="1" dirty="0" err="1" smtClean="0"/>
              <a:t>your</a:t>
            </a:r>
            <a:r>
              <a:rPr lang="nl-NL" b="1" dirty="0" smtClean="0"/>
              <a:t> monitor</a:t>
            </a:r>
            <a:endParaRPr lang="nl-NL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1857" t="35063" r="22246" b="5583"/>
          <a:stretch>
            <a:fillRect/>
          </a:stretch>
        </p:blipFill>
        <p:spPr bwMode="auto">
          <a:xfrm>
            <a:off x="-252536" y="476672"/>
            <a:ext cx="976995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899592" y="620688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2. </a:t>
            </a:r>
            <a:r>
              <a:rPr lang="nl-NL" b="1" dirty="0" err="1" smtClean="0"/>
              <a:t>Add</a:t>
            </a:r>
            <a:r>
              <a:rPr lang="nl-NL" b="1" dirty="0" smtClean="0"/>
              <a:t> a scene</a:t>
            </a:r>
            <a:endParaRPr lang="nl-NL" b="1" dirty="0"/>
          </a:p>
        </p:txBody>
      </p:sp>
      <p:sp>
        <p:nvSpPr>
          <p:cNvPr id="6" name="Rechthoek 5"/>
          <p:cNvSpPr/>
          <p:nvPr/>
        </p:nvSpPr>
        <p:spPr>
          <a:xfrm>
            <a:off x="2051720" y="2132856"/>
            <a:ext cx="3096344" cy="7920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339752" y="1268760"/>
            <a:ext cx="4536504" cy="79208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539552" y="620688"/>
            <a:ext cx="7217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3. </a:t>
            </a:r>
            <a:r>
              <a:rPr lang="nl-NL" b="1" dirty="0" err="1" smtClean="0"/>
              <a:t>Add</a:t>
            </a:r>
            <a:r>
              <a:rPr lang="nl-NL" b="1" dirty="0" smtClean="0"/>
              <a:t> a </a:t>
            </a:r>
            <a:r>
              <a:rPr lang="nl-NL" b="1" dirty="0" err="1" smtClean="0"/>
              <a:t>source</a:t>
            </a:r>
            <a:r>
              <a:rPr lang="nl-NL" b="1" dirty="0" smtClean="0"/>
              <a:t> </a:t>
            </a:r>
            <a:r>
              <a:rPr lang="nl-NL" b="1" dirty="0" err="1" smtClean="0"/>
              <a:t>with</a:t>
            </a:r>
            <a:r>
              <a:rPr lang="nl-NL" b="1" dirty="0" smtClean="0"/>
              <a:t> game </a:t>
            </a:r>
            <a:r>
              <a:rPr lang="nl-NL" b="1" dirty="0" err="1" smtClean="0"/>
              <a:t>capture</a:t>
            </a:r>
            <a:r>
              <a:rPr lang="nl-NL" b="1" dirty="0" smtClean="0"/>
              <a:t> (right click in </a:t>
            </a:r>
            <a:r>
              <a:rPr lang="nl-NL" b="1" dirty="0" err="1" smtClean="0"/>
              <a:t>sources</a:t>
            </a:r>
            <a:r>
              <a:rPr lang="nl-NL" b="1" dirty="0" smtClean="0"/>
              <a:t> box, </a:t>
            </a:r>
            <a:r>
              <a:rPr lang="nl-NL" b="1" dirty="0" err="1" smtClean="0"/>
              <a:t>add</a:t>
            </a:r>
            <a:r>
              <a:rPr lang="nl-NL" b="1" dirty="0" smtClean="0"/>
              <a:t> </a:t>
            </a:r>
            <a:r>
              <a:rPr lang="nl-NL" b="1" dirty="0" err="1" smtClean="0"/>
              <a:t>source</a:t>
            </a:r>
            <a:r>
              <a:rPr lang="nl-NL" b="1" dirty="0" smtClean="0"/>
              <a:t>) </a:t>
            </a:r>
          </a:p>
          <a:p>
            <a:r>
              <a:rPr lang="nl-NL" b="1" dirty="0" smtClean="0"/>
              <a:t>Tip: </a:t>
            </a:r>
            <a:r>
              <a:rPr lang="nl-NL" b="1" dirty="0" err="1" smtClean="0"/>
              <a:t>Adding</a:t>
            </a:r>
            <a:r>
              <a:rPr lang="nl-NL" b="1" dirty="0" smtClean="0"/>
              <a:t> to </a:t>
            </a:r>
            <a:r>
              <a:rPr lang="nl-NL" b="1" dirty="0" err="1" smtClean="0"/>
              <a:t>individual</a:t>
            </a:r>
            <a:r>
              <a:rPr lang="nl-NL" b="1" dirty="0" smtClean="0"/>
              <a:t> </a:t>
            </a:r>
            <a:r>
              <a:rPr lang="nl-NL" b="1" dirty="0" err="1" smtClean="0"/>
              <a:t>scenes</a:t>
            </a:r>
            <a:r>
              <a:rPr lang="nl-NL" b="1" dirty="0" smtClean="0"/>
              <a:t> is </a:t>
            </a:r>
            <a:r>
              <a:rPr lang="nl-NL" b="1" dirty="0" err="1" smtClean="0"/>
              <a:t>easier</a:t>
            </a:r>
            <a:r>
              <a:rPr lang="nl-NL" b="1" dirty="0" smtClean="0"/>
              <a:t> </a:t>
            </a:r>
            <a:r>
              <a:rPr lang="nl-NL" b="1" dirty="0" err="1" smtClean="0"/>
              <a:t>than</a:t>
            </a:r>
            <a:r>
              <a:rPr lang="nl-NL" b="1" dirty="0" smtClean="0"/>
              <a:t> via </a:t>
            </a:r>
            <a:r>
              <a:rPr lang="nl-NL" b="1" dirty="0" err="1" smtClean="0"/>
              <a:t>global</a:t>
            </a:r>
            <a:r>
              <a:rPr lang="nl-NL" b="1" dirty="0" smtClean="0"/>
              <a:t> </a:t>
            </a:r>
            <a:r>
              <a:rPr lang="nl-NL" b="1" dirty="0" err="1" smtClean="0"/>
              <a:t>sources</a:t>
            </a:r>
            <a:endParaRPr lang="nl-NL" b="1" dirty="0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4624" t="34078" r="23907" b="5876"/>
          <a:stretch>
            <a:fillRect/>
          </a:stretch>
        </p:blipFill>
        <p:spPr bwMode="auto">
          <a:xfrm>
            <a:off x="0" y="1224136"/>
            <a:ext cx="8850648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hoek 9"/>
          <p:cNvSpPr/>
          <p:nvPr/>
        </p:nvSpPr>
        <p:spPr>
          <a:xfrm>
            <a:off x="971600" y="5445224"/>
            <a:ext cx="2952328" cy="72008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899592" y="620688"/>
            <a:ext cx="7367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4. Select program/game (</a:t>
            </a:r>
            <a:r>
              <a:rPr lang="nl-NL" b="1" dirty="0" err="1" smtClean="0"/>
              <a:t>or</a:t>
            </a:r>
            <a:r>
              <a:rPr lang="nl-NL" b="1" dirty="0" smtClean="0"/>
              <a:t> open game and </a:t>
            </a:r>
            <a:r>
              <a:rPr lang="nl-NL" b="1" dirty="0" err="1" smtClean="0"/>
              <a:t>press</a:t>
            </a:r>
            <a:r>
              <a:rPr lang="nl-NL" b="1" dirty="0" smtClean="0"/>
              <a:t> </a:t>
            </a:r>
            <a:r>
              <a:rPr lang="nl-NL" b="1" dirty="0" err="1" smtClean="0"/>
              <a:t>renew</a:t>
            </a:r>
            <a:r>
              <a:rPr lang="nl-NL" b="1" dirty="0" smtClean="0"/>
              <a:t>) and </a:t>
            </a:r>
            <a:r>
              <a:rPr lang="nl-NL" b="1" dirty="0" err="1" smtClean="0"/>
              <a:t>assign</a:t>
            </a:r>
            <a:r>
              <a:rPr lang="nl-NL" b="1" dirty="0" smtClean="0"/>
              <a:t> </a:t>
            </a:r>
            <a:r>
              <a:rPr lang="nl-NL" b="1" dirty="0" err="1" smtClean="0"/>
              <a:t>hotkey</a:t>
            </a:r>
            <a:endParaRPr lang="nl-NL" b="1" dirty="0"/>
          </a:p>
        </p:txBody>
      </p:sp>
      <p:sp>
        <p:nvSpPr>
          <p:cNvPr id="9" name="Rechthoek 8"/>
          <p:cNvSpPr/>
          <p:nvPr/>
        </p:nvSpPr>
        <p:spPr>
          <a:xfrm>
            <a:off x="5076056" y="3212976"/>
            <a:ext cx="4536504" cy="43204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r="39403" b="51505"/>
          <a:stretch>
            <a:fillRect/>
          </a:stretch>
        </p:blipFill>
        <p:spPr bwMode="auto">
          <a:xfrm>
            <a:off x="0" y="1412776"/>
            <a:ext cx="9762285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hoek 9"/>
          <p:cNvSpPr/>
          <p:nvPr/>
        </p:nvSpPr>
        <p:spPr>
          <a:xfrm>
            <a:off x="1835696" y="2492896"/>
            <a:ext cx="5328592" cy="72008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827584" y="0"/>
            <a:ext cx="6341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5. </a:t>
            </a:r>
            <a:r>
              <a:rPr lang="nl-NL" b="1" dirty="0" err="1" smtClean="0"/>
              <a:t>Admire</a:t>
            </a:r>
            <a:r>
              <a:rPr lang="nl-NL" b="1" dirty="0" smtClean="0"/>
              <a:t> preview to </a:t>
            </a:r>
            <a:r>
              <a:rPr lang="nl-NL" b="1" dirty="0" err="1" smtClean="0"/>
              <a:t>see</a:t>
            </a:r>
            <a:r>
              <a:rPr lang="nl-NL" b="1" dirty="0" smtClean="0"/>
              <a:t> </a:t>
            </a:r>
            <a:r>
              <a:rPr lang="nl-NL" b="1" dirty="0" err="1" smtClean="0"/>
              <a:t>if</a:t>
            </a:r>
            <a:r>
              <a:rPr lang="nl-NL" b="1" dirty="0" smtClean="0"/>
              <a:t> </a:t>
            </a:r>
            <a:r>
              <a:rPr lang="nl-NL" b="1" dirty="0" err="1" smtClean="0"/>
              <a:t>everything</a:t>
            </a:r>
            <a:r>
              <a:rPr lang="nl-NL" b="1" dirty="0" smtClean="0"/>
              <a:t> is okay and start </a:t>
            </a:r>
            <a:r>
              <a:rPr lang="nl-NL" b="1" dirty="0" err="1" smtClean="0"/>
              <a:t>recording</a:t>
            </a:r>
            <a:endParaRPr lang="nl-NL" b="1" dirty="0"/>
          </a:p>
        </p:txBody>
      </p:sp>
      <p:sp>
        <p:nvSpPr>
          <p:cNvPr id="10" name="Rechthoek 9"/>
          <p:cNvSpPr/>
          <p:nvPr/>
        </p:nvSpPr>
        <p:spPr>
          <a:xfrm>
            <a:off x="1835696" y="2492896"/>
            <a:ext cx="5328592" cy="72008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6322" t="5527" r="16159" b="8829"/>
          <a:stretch>
            <a:fillRect/>
          </a:stretch>
        </p:blipFill>
        <p:spPr bwMode="auto">
          <a:xfrm>
            <a:off x="179512" y="548680"/>
            <a:ext cx="8820472" cy="629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hoek 6"/>
          <p:cNvSpPr/>
          <p:nvPr/>
        </p:nvSpPr>
        <p:spPr>
          <a:xfrm>
            <a:off x="6300192" y="5805264"/>
            <a:ext cx="1512168" cy="86409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899592" y="908720"/>
            <a:ext cx="7128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A 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research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diary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will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help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document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initial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thoughts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findings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Reflect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game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play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experiences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write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down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observations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parts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of the </a:t>
            </a:r>
            <a:r>
              <a:rPr lang="nl-NL" sz="2400" dirty="0" err="1" smtClean="0">
                <a:solidFill>
                  <a:srgbClr val="FF0000"/>
                </a:solidFill>
                <a:latin typeface="Cambria" pitchFamily="18" charset="0"/>
              </a:rPr>
              <a:t>dialogue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take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smtClean="0">
                <a:solidFill>
                  <a:srgbClr val="FF0000"/>
                </a:solidFill>
                <a:latin typeface="Cambria" pitchFamily="18" charset="0"/>
              </a:rPr>
              <a:t>screenshots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photographs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. 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Depending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on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project,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may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also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want to store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literature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summaries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, conference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notes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and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other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thoughts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related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to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</a:rPr>
              <a:t>your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</a:rPr>
              <a:t> project. 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251520" y="616530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Today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 I Die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0158" t="19313" r="39403" b="24579"/>
          <a:stretch>
            <a:fillRect/>
          </a:stretch>
        </p:blipFill>
        <p:spPr bwMode="auto">
          <a:xfrm>
            <a:off x="2627784" y="1268760"/>
            <a:ext cx="396044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251520" y="616530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Four</a:t>
            </a:r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Players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574" t="30141" r="36636" b="17688"/>
          <a:stretch>
            <a:fillRect/>
          </a:stretch>
        </p:blipFill>
        <p:spPr bwMode="auto">
          <a:xfrm>
            <a:off x="1115616" y="1484784"/>
            <a:ext cx="712879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251520" y="616530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The </a:t>
            </a:r>
            <a:r>
              <a:rPr lang="nl-NL" sz="2400" dirty="0" err="1" smtClean="0">
                <a:solidFill>
                  <a:schemeClr val="bg1"/>
                </a:solidFill>
                <a:latin typeface="Cambria" pitchFamily="18" charset="0"/>
                <a:hlinkClick r:id="rId2"/>
              </a:rPr>
              <a:t>Graveyard</a:t>
            </a:r>
            <a:endParaRPr lang="nl-NL" sz="24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8574" t="35063" r="36083" b="12766"/>
          <a:stretch>
            <a:fillRect/>
          </a:stretch>
        </p:blipFill>
        <p:spPr bwMode="auto">
          <a:xfrm>
            <a:off x="971600" y="1700808"/>
            <a:ext cx="72008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476</Words>
  <Application>Microsoft Office PowerPoint</Application>
  <PresentationFormat>Diavoorstelling (4:3)</PresentationFormat>
  <Paragraphs>35</Paragraphs>
  <Slides>23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4" baseType="lpstr">
      <vt:lpstr>Office-thema</vt:lpstr>
      <vt:lpstr>DEFRAGGING  TEXTUAL ANALYSIS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  <vt:lpstr>Dia 19</vt:lpstr>
      <vt:lpstr>Dia 20</vt:lpstr>
      <vt:lpstr>Dia 21</vt:lpstr>
      <vt:lpstr>Dia 22</vt:lpstr>
      <vt:lpstr>Dia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Nicolle</dc:creator>
  <cp:lastModifiedBy>Nicolle Lamerichs</cp:lastModifiedBy>
  <cp:revision>99</cp:revision>
  <dcterms:created xsi:type="dcterms:W3CDTF">2014-08-20T11:41:02Z</dcterms:created>
  <dcterms:modified xsi:type="dcterms:W3CDTF">2014-08-21T11:06:48Z</dcterms:modified>
</cp:coreProperties>
</file>